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06"/>
    <p:restoredTop sz="74760"/>
  </p:normalViewPr>
  <p:slideViewPr>
    <p:cSldViewPr snapToGrid="0" snapToObjects="1">
      <p:cViewPr varScale="1">
        <p:scale>
          <a:sx n="85" d="100"/>
          <a:sy n="85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B15F2-5272-C941-8962-394F1257B426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653A7-216F-7649-B698-DD256A39BE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6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yourself and explain why you are at meeting.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653A7-216F-7649-B698-DD256A39BE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54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Walk through each position. </a:t>
            </a:r>
          </a:p>
          <a:p>
            <a:r>
              <a:rPr lang="en-US" dirty="0"/>
              <a:t>Students representing each position must fall within specific category (i.e. College of Business senator must be a Business major). </a:t>
            </a:r>
          </a:p>
          <a:p>
            <a:r>
              <a:rPr lang="en-US" dirty="0"/>
              <a:t>If dual major, they can represent either constituency group.</a:t>
            </a:r>
          </a:p>
          <a:p>
            <a:r>
              <a:rPr lang="en-US" dirty="0"/>
              <a:t>Any student can be at-large.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653A7-216F-7649-B698-DD256A39BE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24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Packets will be live on CORE by the end of the week.</a:t>
            </a:r>
          </a:p>
          <a:p>
            <a:r>
              <a:rPr lang="en-US" dirty="0"/>
              <a:t>Deans will send out an email in the next week or two about packets (drafted by election commission).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653A7-216F-7649-B698-DD256A39BE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Asking of Faculty:</a:t>
            </a:r>
          </a:p>
          <a:p>
            <a:r>
              <a:rPr lang="en-US" dirty="0"/>
              <a:t>- Have conversations with students who are involved within program, department, or college about running for a senator position where they will have the opportunity to represent the students within their college.</a:t>
            </a:r>
          </a:p>
          <a:p>
            <a:pPr marL="171450" indent="-171450">
              <a:buFontTx/>
              <a:buChar char="-"/>
            </a:pPr>
            <a:r>
              <a:rPr lang="en-US" dirty="0"/>
              <a:t>Encourage students to run for other senator positions and executive board positions.</a:t>
            </a:r>
          </a:p>
          <a:p>
            <a:pPr marL="171450" indent="-171450">
              <a:buFontTx/>
              <a:buChar char="-"/>
            </a:pPr>
            <a:r>
              <a:rPr lang="en-US" dirty="0"/>
              <a:t>Deans of each college will be sending out drafted emails with packet information and election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653A7-216F-7649-B698-DD256A39BE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05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questions or feedback does faculty have for us? </a:t>
            </a:r>
          </a:p>
          <a:p>
            <a:r>
              <a:rPr lang="en-US" dirty="0"/>
              <a:t>Try and take notes to bring back </a:t>
            </a:r>
            <a:r>
              <a:rPr lang="en-US"/>
              <a:t>to commission.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8653A7-216F-7649-B698-DD256A39BE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9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5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8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1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9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98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22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5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1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2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3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3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2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6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2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5E6608-7D00-004A-BE6D-C7FD8F9A8DCA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57A30C-A491-674F-BDA1-811096FBF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0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7284-3DA8-1545-91D1-2FB3C1B4DE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SRSGA Restructure &amp; Elections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3B770-1F9B-D04A-9F8D-10E00B4835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3ABE-E84B-DD46-960E-38976B5B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CAF94-4943-C242-86F2-1D5BF3677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19112"/>
          </a:xfrm>
        </p:spPr>
        <p:txBody>
          <a:bodyPr>
            <a:normAutofit/>
          </a:bodyPr>
          <a:lstStyle/>
          <a:p>
            <a:r>
              <a:rPr lang="en-US" sz="2800" dirty="0"/>
              <a:t>Executive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E0A9C-683F-6145-AA99-B188E7FB5E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00275"/>
            <a:ext cx="5157787" cy="3989388"/>
          </a:xfrm>
        </p:spPr>
        <p:txBody>
          <a:bodyPr>
            <a:normAutofit/>
          </a:bodyPr>
          <a:lstStyle/>
          <a:p>
            <a:r>
              <a:rPr lang="en-US" dirty="0"/>
              <a:t>President</a:t>
            </a:r>
          </a:p>
          <a:p>
            <a:r>
              <a:rPr lang="en-US" dirty="0"/>
              <a:t>Vice President of Financial Affairs</a:t>
            </a:r>
          </a:p>
          <a:p>
            <a:r>
              <a:rPr lang="en-US" dirty="0"/>
              <a:t>Vice President of Campus Outreach</a:t>
            </a:r>
          </a:p>
          <a:p>
            <a:r>
              <a:rPr lang="en-US" dirty="0"/>
              <a:t>Vice President of Internal Affairs</a:t>
            </a:r>
          </a:p>
          <a:p>
            <a:r>
              <a:rPr lang="en-US" dirty="0"/>
              <a:t>Vice President of Student and Academic Affairs</a:t>
            </a:r>
          </a:p>
          <a:p>
            <a:r>
              <a:rPr lang="en-US" dirty="0"/>
              <a:t>Vice President of Diversity and Inclusion</a:t>
            </a:r>
          </a:p>
          <a:p>
            <a:r>
              <a:rPr lang="en-US" dirty="0"/>
              <a:t>Speaker of the Senate (appointed)</a:t>
            </a:r>
          </a:p>
          <a:p>
            <a:r>
              <a:rPr lang="en-US" dirty="0"/>
              <a:t>Parliamentarian (appointed)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69B7D5-A4B3-9E4E-9D9C-6678856220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19112"/>
          </a:xfrm>
        </p:spPr>
        <p:txBody>
          <a:bodyPr>
            <a:normAutofit/>
          </a:bodyPr>
          <a:lstStyle/>
          <a:p>
            <a:r>
              <a:rPr lang="en-US" sz="2800" dirty="0"/>
              <a:t>Senate (30 Voting Members)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0A105B-FADE-D645-A23B-3B6DFAD7C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00275"/>
            <a:ext cx="5183188" cy="3989388"/>
          </a:xfrm>
        </p:spPr>
        <p:txBody>
          <a:bodyPr>
            <a:normAutofit/>
          </a:bodyPr>
          <a:lstStyle/>
          <a:p>
            <a:r>
              <a:rPr lang="en-US" dirty="0"/>
              <a:t>One (1) Building Senator for each of the Residence Halls: A, B, D, E, F, North, Rhoads, and Watson.</a:t>
            </a:r>
          </a:p>
          <a:p>
            <a:r>
              <a:rPr lang="en-US" dirty="0"/>
              <a:t>One (1) Senator for R.O.C.K. Apartments</a:t>
            </a:r>
          </a:p>
          <a:p>
            <a:r>
              <a:rPr lang="en-US" dirty="0"/>
              <a:t>Fifteen (15) at-large Commuters Senators</a:t>
            </a:r>
          </a:p>
          <a:p>
            <a:r>
              <a:rPr lang="en-US" dirty="0"/>
              <a:t>Two (2) Graduate Senators</a:t>
            </a:r>
          </a:p>
          <a:p>
            <a:r>
              <a:rPr lang="en-US" dirty="0"/>
              <a:t>Four (4) Freshmen Senators, </a:t>
            </a:r>
          </a:p>
        </p:txBody>
      </p:sp>
    </p:spTree>
    <p:extLst>
      <p:ext uri="{BB962C8B-B14F-4D97-AF65-F5344CB8AC3E}">
        <p14:creationId xmlns:p14="http://schemas.microsoft.com/office/powerpoint/2010/main" val="3364854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0D34-7F02-2C4B-B246-5887DD03B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Restructured Senate (43 Voting Members)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A098B7-5FF3-E743-A465-700F9E45611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Four (4) College of Business senators</a:t>
            </a:r>
          </a:p>
          <a:p>
            <a:r>
              <a:rPr lang="en-US" dirty="0"/>
              <a:t>Four (4) College of Education senators</a:t>
            </a:r>
          </a:p>
          <a:p>
            <a:r>
              <a:rPr lang="en-US" dirty="0"/>
              <a:t>Four (4) College of Health, Environment, and Science senators</a:t>
            </a:r>
          </a:p>
          <a:p>
            <a:r>
              <a:rPr lang="en-US" dirty="0"/>
              <a:t>Four (4) College of Liberal Arts senators</a:t>
            </a:r>
          </a:p>
          <a:p>
            <a:r>
              <a:rPr lang="en-US" dirty="0"/>
              <a:t>Four (4) graduate senators</a:t>
            </a:r>
          </a:p>
          <a:p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4A56CA5-A3C0-E543-9162-8851028C94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(2) at large commuter senators</a:t>
            </a:r>
          </a:p>
          <a:p>
            <a:r>
              <a:rPr lang="en-US" dirty="0"/>
              <a:t>Two (2) resident hall senators</a:t>
            </a:r>
          </a:p>
          <a:p>
            <a:r>
              <a:rPr lang="en-US" dirty="0"/>
              <a:t>Twelve (12) at large senators</a:t>
            </a:r>
          </a:p>
          <a:p>
            <a:r>
              <a:rPr lang="en-US" dirty="0"/>
              <a:t>One (1) transfer senator</a:t>
            </a:r>
          </a:p>
          <a:p>
            <a:r>
              <a:rPr lang="en-US" dirty="0"/>
              <a:t>One (1) veteran senator</a:t>
            </a:r>
          </a:p>
          <a:p>
            <a:r>
              <a:rPr lang="en-US" dirty="0"/>
              <a:t>One (1) international senator</a:t>
            </a:r>
          </a:p>
          <a:p>
            <a:r>
              <a:rPr lang="en-US" dirty="0"/>
              <a:t>Four (4) freshman senators</a:t>
            </a:r>
          </a:p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CC1EA0-B0F1-A24E-85FE-8854672D4561}"/>
              </a:ext>
            </a:extLst>
          </p:cNvPr>
          <p:cNvSpPr/>
          <p:nvPr/>
        </p:nvSpPr>
        <p:spPr>
          <a:xfrm>
            <a:off x="2950063" y="5992297"/>
            <a:ext cx="5812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*Executive Board is currently being looked at by the SRSGA*</a:t>
            </a:r>
          </a:p>
        </p:txBody>
      </p:sp>
    </p:spTree>
    <p:extLst>
      <p:ext uri="{BB962C8B-B14F-4D97-AF65-F5344CB8AC3E}">
        <p14:creationId xmlns:p14="http://schemas.microsoft.com/office/powerpoint/2010/main" val="289755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23E873-55D2-514C-A1A5-8A10DA4F3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AE16A1-5A21-DF4D-9D58-DD589E296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b="1" dirty="0"/>
              <a:t>Friday, March 20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Petitions due through CORE by 4pm (50 signatures)</a:t>
            </a:r>
          </a:p>
          <a:p>
            <a:r>
              <a:rPr lang="en-US" sz="2700" b="1" dirty="0"/>
              <a:t>Tuesday, March 24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Mandatory Meeting for all candidates</a:t>
            </a:r>
          </a:p>
          <a:p>
            <a:r>
              <a:rPr lang="en-US" sz="2700" b="1" dirty="0"/>
              <a:t>Friday, March 27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Candidates notified that their candidacy is valid</a:t>
            </a:r>
          </a:p>
          <a:p>
            <a:r>
              <a:rPr lang="en-US" sz="2700" b="1" dirty="0"/>
              <a:t>Monday, March 30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Campaigning Begins at 8am</a:t>
            </a:r>
          </a:p>
          <a:p>
            <a:r>
              <a:rPr lang="en-US" sz="2700" b="1" dirty="0"/>
              <a:t>Monday, April 6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Voting Begins at 8am on CORE</a:t>
            </a:r>
          </a:p>
          <a:p>
            <a:r>
              <a:rPr lang="en-US" sz="2700" b="1" dirty="0"/>
              <a:t>Friday, April 10</a:t>
            </a:r>
            <a:r>
              <a:rPr lang="en-US" sz="2700" b="1" baseline="30000" dirty="0"/>
              <a:t>th</a:t>
            </a:r>
            <a:r>
              <a:rPr lang="en-US" sz="2700" b="1" dirty="0"/>
              <a:t>: </a:t>
            </a:r>
            <a:r>
              <a:rPr lang="en-US" sz="2700" dirty="0"/>
              <a:t>Voting Ends at 12pm on CORE</a:t>
            </a:r>
          </a:p>
        </p:txBody>
      </p:sp>
    </p:spTree>
    <p:extLst>
      <p:ext uri="{BB962C8B-B14F-4D97-AF65-F5344CB8AC3E}">
        <p14:creationId xmlns:p14="http://schemas.microsoft.com/office/powerpoint/2010/main" val="384164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016F-333B-AB4A-B205-85D6BD09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asking from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3A0A1-1EBA-BC4E-9DB0-BB69F636E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70643"/>
            <a:ext cx="10131425" cy="3649133"/>
          </a:xfrm>
        </p:spPr>
        <p:txBody>
          <a:bodyPr/>
          <a:lstStyle/>
          <a:p>
            <a:r>
              <a:rPr lang="en-US" sz="2800" dirty="0"/>
              <a:t>Recruit and encourage students to represent their college or other constituency groups</a:t>
            </a:r>
          </a:p>
          <a:p>
            <a:endParaRPr lang="en-US" sz="2800" dirty="0"/>
          </a:p>
          <a:p>
            <a:r>
              <a:rPr lang="en-US" sz="2800" dirty="0"/>
              <a:t>Encourage students to run for Executive Board positions</a:t>
            </a:r>
          </a:p>
          <a:p>
            <a:endParaRPr lang="en-US" sz="2800" dirty="0"/>
          </a:p>
          <a:p>
            <a:r>
              <a:rPr lang="en-US" sz="2800" dirty="0"/>
              <a:t>Deans will be sending two drafted email to all students within college about petition packets and voting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9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8847F-17AB-7743-BAC5-463F7700F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91BA81-46C0-5D43-8DC9-FF38925461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60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{CE406910-1334-6640-AB70-C034542CB4C8}tf10001058</Template>
  <TotalTime>18843</TotalTime>
  <Words>526</Words>
  <Application>Microsoft Office PowerPoint</Application>
  <PresentationFormat>Widescreen</PresentationFormat>
  <Paragraphs>63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SRSGA Restructure &amp; Elections</vt:lpstr>
      <vt:lpstr>Current Structure</vt:lpstr>
      <vt:lpstr>Restructured Senate (43 Voting Members)</vt:lpstr>
      <vt:lpstr>Election Timeline</vt:lpstr>
      <vt:lpstr>What we are asking from you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SRSGA Restructure &amp; Elections</dc:title>
  <dc:creator>Microsoft Office User</dc:creator>
  <cp:lastModifiedBy>Noonan, Patrick N</cp:lastModifiedBy>
  <cp:revision>7</cp:revision>
  <dcterms:created xsi:type="dcterms:W3CDTF">2020-01-29T00:51:21Z</dcterms:created>
  <dcterms:modified xsi:type="dcterms:W3CDTF">2020-02-20T17:22:11Z</dcterms:modified>
</cp:coreProperties>
</file>